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19140000">
            <a:off x="889896" y="1740968"/>
            <a:ext cx="5648623" cy="1204306"/>
          </a:xfrm>
        </p:spPr>
        <p:txBody>
          <a:bodyPr/>
          <a:lstStyle/>
          <a:p>
            <a:r>
              <a:rPr lang="en-US" sz="6000" dirty="0" err="1" smtClean="0"/>
              <a:t>MGt</a:t>
            </a:r>
            <a:r>
              <a:rPr lang="en-US" dirty="0" smtClean="0"/>
              <a:t> </a:t>
            </a:r>
            <a:r>
              <a:rPr lang="ru-RU" dirty="0" smtClean="0"/>
              <a:t>представляет: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 rot="19140000">
            <a:off x="2111850" y="2615180"/>
            <a:ext cx="6511131" cy="1739654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А именно:</a:t>
            </a:r>
          </a:p>
          <a:p>
            <a:r>
              <a:rPr lang="ru-RU" dirty="0" smtClean="0"/>
              <a:t>Черняков Никита</a:t>
            </a:r>
          </a:p>
          <a:p>
            <a:r>
              <a:rPr lang="ru-RU" dirty="0" err="1" smtClean="0"/>
              <a:t>Барашев</a:t>
            </a:r>
            <a:r>
              <a:rPr lang="ru-RU" dirty="0" smtClean="0"/>
              <a:t> Максим</a:t>
            </a:r>
          </a:p>
          <a:p>
            <a:r>
              <a:rPr lang="ru-RU" dirty="0" smtClean="0"/>
              <a:t>Комаров Егор</a:t>
            </a:r>
          </a:p>
          <a:p>
            <a:r>
              <a:rPr lang="ru-RU" dirty="0" smtClean="0"/>
              <a:t>Бабич </a:t>
            </a:r>
            <a:r>
              <a:rPr lang="ru-RU" dirty="0" err="1" smtClean="0"/>
              <a:t>мария</a:t>
            </a:r>
            <a:endParaRPr lang="ru-RU" dirty="0" smtClean="0"/>
          </a:p>
          <a:p>
            <a:r>
              <a:rPr lang="ru-RU" dirty="0" smtClean="0"/>
              <a:t>Лазаренко Ирина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54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Crazy fishing</a:t>
            </a:r>
            <a:endParaRPr lang="ru-RU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620697" cy="4849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40351" y="4948309"/>
            <a:ext cx="936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SCORE</a:t>
            </a:r>
            <a:r>
              <a:rPr lang="ru-RU" sz="1200" dirty="0" smtClean="0"/>
              <a:t>:</a:t>
            </a:r>
            <a:endParaRPr lang="ru-RU" sz="1200" dirty="0"/>
          </a:p>
        </p:txBody>
      </p:sp>
      <p:pic>
        <p:nvPicPr>
          <p:cNvPr id="3" name="vy-gotovy-deti--da-kapita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886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2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520940" cy="686976"/>
          </a:xfrm>
        </p:spPr>
        <p:txBody>
          <a:bodyPr/>
          <a:lstStyle/>
          <a:p>
            <a:r>
              <a:rPr lang="ru-RU" dirty="0" smtClean="0"/>
              <a:t>О чем Игра? Сумасшедший дядька хочет </a:t>
            </a:r>
            <a:br>
              <a:rPr lang="ru-RU" dirty="0" smtClean="0"/>
            </a:br>
            <a:r>
              <a:rPr lang="ru-RU" dirty="0" smtClean="0"/>
              <a:t>убить всех рыб, а рыбы </a:t>
            </a:r>
            <a:r>
              <a:rPr lang="ru-RU" dirty="0" err="1" smtClean="0"/>
              <a:t>самообучаймы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" b="-1"/>
          <a:stretch/>
        </p:blipFill>
        <p:spPr bwMode="auto">
          <a:xfrm>
            <a:off x="3006429" y="1305016"/>
            <a:ext cx="5598019" cy="291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9470" y="1443087"/>
            <a:ext cx="1661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 Rounded MT Bold" panose="020F0704030504030204" pitchFamily="34" charset="0"/>
              </a:rPr>
              <a:t>I WANNA KILL </a:t>
            </a:r>
          </a:p>
          <a:p>
            <a:r>
              <a:rPr lang="en-US" sz="1600" dirty="0" smtClean="0">
                <a:latin typeface="Arial Rounded MT Bold" panose="020F0704030504030204" pitchFamily="34" charset="0"/>
              </a:rPr>
              <a:t>     ALL FISH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4608126"/>
            <a:ext cx="9144000" cy="22668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1" y="2009093"/>
            <a:ext cx="28285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Все рыбы имеют единый </a:t>
            </a:r>
          </a:p>
          <a:p>
            <a:pPr algn="ctr"/>
            <a:r>
              <a:rPr lang="ru-RU" dirty="0" smtClean="0"/>
              <a:t>ИИ, благодаря которому </a:t>
            </a:r>
          </a:p>
          <a:p>
            <a:pPr algn="ctr"/>
            <a:r>
              <a:rPr lang="ru-RU" dirty="0" smtClean="0"/>
              <a:t>они запоминают ловушки </a:t>
            </a:r>
          </a:p>
          <a:p>
            <a:pPr algn="ctr"/>
            <a:r>
              <a:rPr lang="ru-RU" dirty="0" smtClean="0"/>
              <a:t>и в следующий раз учатся </a:t>
            </a:r>
          </a:p>
          <a:p>
            <a:pPr algn="ctr"/>
            <a:r>
              <a:rPr lang="ru-RU" dirty="0" smtClean="0"/>
              <a:t>их избегать. </a:t>
            </a:r>
            <a:r>
              <a:rPr lang="ru-RU" dirty="0"/>
              <a:t>В</a:t>
            </a:r>
            <a:r>
              <a:rPr lang="ru-RU" dirty="0" smtClean="0"/>
              <a:t>ероятность </a:t>
            </a:r>
          </a:p>
          <a:p>
            <a:pPr algn="ctr"/>
            <a:r>
              <a:rPr lang="ru-RU" dirty="0" smtClean="0"/>
              <a:t>повторно попасться на </a:t>
            </a:r>
          </a:p>
          <a:p>
            <a:pPr algn="ctr"/>
            <a:r>
              <a:rPr lang="ru-RU" dirty="0" smtClean="0"/>
              <a:t>ловушку уменьшается</a:t>
            </a:r>
            <a:endParaRPr lang="ru-RU" dirty="0"/>
          </a:p>
        </p:txBody>
      </p:sp>
      <p:pic>
        <p:nvPicPr>
          <p:cNvPr id="3" name="We are idiot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2374" y="11474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908720"/>
            <a:ext cx="5837907" cy="5699380"/>
          </a:xfr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23528" y="365760"/>
            <a:ext cx="8020372" cy="548640"/>
          </a:xfrm>
        </p:spPr>
        <p:txBody>
          <a:bodyPr/>
          <a:lstStyle/>
          <a:p>
            <a:r>
              <a:rPr lang="ru-RU" dirty="0" smtClean="0"/>
              <a:t>Сейчас 4 уровня и 4 вида рыб </a:t>
            </a:r>
            <a:r>
              <a:rPr lang="ru-RU" dirty="0" err="1" smtClean="0"/>
              <a:t>рандомной</a:t>
            </a:r>
            <a:r>
              <a:rPr lang="ru-RU" dirty="0" smtClean="0"/>
              <a:t> расцветки: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3707904" y="4437112"/>
            <a:ext cx="1152128" cy="108012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79512" y="1412776"/>
            <a:ext cx="2520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Рыбки нового уровня обладают знаниями рыбок </a:t>
            </a:r>
          </a:p>
          <a:p>
            <a:pPr algn="ctr"/>
            <a:r>
              <a:rPr lang="ru-RU" sz="2000" dirty="0"/>
              <a:t>п</a:t>
            </a:r>
            <a:r>
              <a:rPr lang="ru-RU" sz="2000" dirty="0" smtClean="0"/>
              <a:t>рошлого уровня, а также улучшенными характеристиками</a:t>
            </a:r>
          </a:p>
          <a:p>
            <a:pPr algn="ctr"/>
            <a:r>
              <a:rPr lang="ru-RU" sz="2000" dirty="0" smtClean="0"/>
              <a:t>Последняя рыбка – босс, с большим запасом здоровья</a:t>
            </a:r>
            <a:endParaRPr lang="ru-RU" sz="2000" dirty="0"/>
          </a:p>
        </p:txBody>
      </p:sp>
      <p:pic>
        <p:nvPicPr>
          <p:cNvPr id="2" name="Hey, Big Fish Boss Com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640" y="52124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Для них мы имеем такие ловушки: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395536" y="1052736"/>
            <a:ext cx="3200400" cy="3712464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Телевизор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err="1" smtClean="0"/>
              <a:t>Электроловушка</a:t>
            </a:r>
            <a:endParaRPr lang="ru-R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Крюк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Магнитофон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Красивая рыбка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err="1" smtClean="0"/>
              <a:t>Фастфуд</a:t>
            </a:r>
            <a:endParaRPr lang="ru-R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FREE HUGS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SALE 90%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СЕТЬ</a:t>
            </a:r>
            <a:endParaRPr lang="ru-RU" dirty="0"/>
          </a:p>
        </p:txBody>
      </p:sp>
      <p:pic>
        <p:nvPicPr>
          <p:cNvPr id="4103" name="Picture 7" descr="C:\Users\irmal\Desktop\T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21175"/>
            <a:ext cx="3915019" cy="240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irmal\Desktop\electr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24" y="4481737"/>
            <a:ext cx="1955118" cy="236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irmal\Desktop\beautifu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489" y="2737496"/>
            <a:ext cx="2641068" cy="225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irmal\Desktop\fastfoo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83" y="1137969"/>
            <a:ext cx="1738616" cy="159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irmal\Desktop\hugs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t="21201" r="21772" b="19498"/>
          <a:stretch/>
        </p:blipFill>
        <p:spPr bwMode="auto">
          <a:xfrm>
            <a:off x="4712676" y="4811285"/>
            <a:ext cx="2274277" cy="204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irmal\Desktop\sal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646469"/>
            <a:ext cx="2761952" cy="22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irmal\Desktop\we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84739"/>
            <a:ext cx="2736304" cy="176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irmal\Desktop\maxresdefault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84" y="4811286"/>
            <a:ext cx="3212208" cy="180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трелка вправо 5"/>
          <p:cNvSpPr/>
          <p:nvPr/>
        </p:nvSpPr>
        <p:spPr>
          <a:xfrm>
            <a:off x="2946369" y="5589240"/>
            <a:ext cx="473503" cy="432048"/>
          </a:xfrm>
          <a:prstGeom prst="rightArrow">
            <a:avLst/>
          </a:pr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Deep Synth Harmony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884157" y="216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1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539552" y="1124744"/>
            <a:ext cx="3200400" cy="371246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Нож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Кирпич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err="1" smtClean="0"/>
              <a:t>Робопиранья</a:t>
            </a:r>
            <a:endParaRPr lang="ru-R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Бомба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Шприц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Ядовитый Торт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Кальян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smtClean="0"/>
              <a:t>Дротики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27584" y="332656"/>
            <a:ext cx="7520940" cy="548640"/>
          </a:xfrm>
        </p:spPr>
        <p:txBody>
          <a:bodyPr/>
          <a:lstStyle/>
          <a:p>
            <a:r>
              <a:rPr lang="ru-RU" dirty="0"/>
              <a:t>Для них мы имеем такие </a:t>
            </a:r>
            <a:r>
              <a:rPr lang="ru-RU" dirty="0" smtClean="0"/>
              <a:t>Оружия:</a:t>
            </a:r>
            <a:endParaRPr lang="ru-RU" dirty="0"/>
          </a:p>
        </p:txBody>
      </p:sp>
      <p:pic>
        <p:nvPicPr>
          <p:cNvPr id="5122" name="Picture 2" descr="C:\Users\irmal\Desktop\T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281" y="764704"/>
            <a:ext cx="1238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irmal\Desktop\br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231615"/>
            <a:ext cx="2105907" cy="163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irmal\Desktop\piranh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09" y="5137928"/>
            <a:ext cx="1889497" cy="15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irmal\Downloads\Telegram Desktop\cake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009" y="5085183"/>
            <a:ext cx="2933390" cy="16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irmal\Downloads\Telegram Desktop\Record player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870" y="2805992"/>
            <a:ext cx="2055572" cy="16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irmal\Downloads\Telegram Desktop\bomb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342" y="3088528"/>
            <a:ext cx="1169803" cy="14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irmal\Downloads\Telegram Desktop\syringe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871" y="1231615"/>
            <a:ext cx="435386" cy="167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irmal\Downloads\Telegram Desktop\dart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535" y="5222481"/>
            <a:ext cx="984771" cy="136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irmal\Downloads\hookah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075" y="1462888"/>
            <a:ext cx="1598074" cy="30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plashing with the Su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668344" y="260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8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65</TotalTime>
  <Words>126</Words>
  <Application>Microsoft Office PowerPoint</Application>
  <PresentationFormat>Экран (4:3)</PresentationFormat>
  <Paragraphs>42</Paragraphs>
  <Slides>6</Slides>
  <Notes>0</Notes>
  <HiddenSlides>0</HiddenSlides>
  <MMClips>5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Углы</vt:lpstr>
      <vt:lpstr>MGt представляет:</vt:lpstr>
      <vt:lpstr>Crazy fishing</vt:lpstr>
      <vt:lpstr>О чем Игра? Сумасшедший дядька хочет  убить всех рыб, а рыбы самообучаймы</vt:lpstr>
      <vt:lpstr>Сейчас 4 уровня и 4 вида рыб рандомной расцветки:</vt:lpstr>
      <vt:lpstr>Для них мы имеем такие ловушки:</vt:lpstr>
      <vt:lpstr>Для них мы имеем такие Оружия: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MGt представляет:</dc:title>
  <dc:creator>Ирина Лазаренко</dc:creator>
  <cp:lastModifiedBy>Ирина Лазаренко</cp:lastModifiedBy>
  <cp:revision>12</cp:revision>
  <dcterms:created xsi:type="dcterms:W3CDTF">2018-04-08T06:45:58Z</dcterms:created>
  <dcterms:modified xsi:type="dcterms:W3CDTF">2018-04-08T08:09:05Z</dcterms:modified>
</cp:coreProperties>
</file>